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  <p:sldId id="268" r:id="rId12"/>
    <p:sldId id="269" r:id="rId13"/>
    <p:sldId id="263" r:id="rId14"/>
    <p:sldId id="270" r:id="rId15"/>
    <p:sldId id="271" r:id="rId16"/>
    <p:sldId id="272" r:id="rId17"/>
    <p:sldId id="273" r:id="rId18"/>
    <p:sldId id="274" r:id="rId19"/>
    <p:sldId id="275" r:id="rId20"/>
    <p:sldId id="264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ED3019-2056-6ADE-2FCA-D9F316563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29E5C1C-FB47-C5D2-CE43-809996D57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41D892-CD89-9048-088C-860D40EB1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71BE4F-5D41-6F2B-4E06-951AEE73D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8FBF70-38B0-29AF-D332-1A707D9C4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599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7B735D-1911-42BA-F2D1-BE1138563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B9E78D-9975-75DA-4FFB-8D7FC71E2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A7EB3E-C67D-035A-1B29-650F6C544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417224-7FAA-DA48-41A4-0DE2F442E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D835B9-6530-7883-D51A-B4DB5CF05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191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0E096-B868-2B44-F724-C7F680F73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49F14B-30CC-129F-0BE1-BD0B5EA13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BCF949-A839-D447-D57A-B2CC8B878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1D071B-E98E-EA6C-6B37-549D2C8C7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67AA60-BD97-357D-54D2-814DBB265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786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468D96-05A3-6AA8-6492-EB0EBA895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F5B8B4-6362-8D15-7A92-7562DB352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4F7ED3B-29BB-9FFA-5C39-CD0050751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F6976A-0427-8F07-6895-F5EBAC66D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B5C4EC-75BF-E2CB-EA6C-43ADEEB36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24300A-4EFE-C07A-4699-7277BAA72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02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55B6AA-46B2-CD65-7092-279368C67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83B2D2-9727-0A28-8698-32F72E82E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657C08-F110-C3B8-3651-583DA4992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9BEC672-87D2-55B8-6AF3-B689F3D6B4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F79AF5-DB0D-3A8E-3E22-90C1966618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252FBD2-E252-D640-808D-F8DBC6C3B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4DD7F5A-E49A-D054-F303-67EA5B508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8BD65E6-B4A2-D83D-4B5C-2FF9A3114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62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6CF99E-C398-ABBC-1216-1826C786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6EF0B18-5478-4137-4D80-ACC5BDA7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AD7A764-3F53-216D-5CDA-134FA29A6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586C78-F68F-C643-50D2-39A28F04E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134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715BE32-9AAB-6E01-6882-0BD2B2524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F19E38-352C-64FA-383E-2E08607DA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CD7FAF-5AEA-AB5D-6E27-1E7EA879E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07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0EF07-ED65-D0A7-786D-728C55F97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8D5E0F-5A27-C47B-8BD7-E0729089A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131E7C-0E3A-ED53-B902-562318EE53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15DE18-BF99-DDD1-B3DB-2C1DE75AA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E6A22E-341F-E0F0-681E-ADFE12E8E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688FCF-336F-0F67-D310-8949031A2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812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ABC4EF-07B4-8FE7-0039-D9EDF927C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3DC1476-0CC8-365F-0D26-9DDE1C97D7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FFACDD-6BD7-41B5-1800-C7739E1F6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12E62D-5B7E-D3B9-FD55-78CF669E8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21BA53-2D8E-98CE-9837-BB3C54AD2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E47764-99B4-69CE-4194-A7490EA3B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65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23F82-543D-89A5-1D4B-DB0EB5866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16ADCE-7B1C-B90C-EAB1-7B63B5B47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001B82-1193-7C0D-C88F-BB985F1E7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AFE6C8-F1BB-8A0F-56D2-A3CD331C9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663328-9AF8-70BA-9325-DFA33F06E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94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13CF3F0-168D-C358-2282-518EF7C5F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90708B-C489-A141-1D11-D3733D1B7A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C71E18-C19A-3E21-1D29-F77847983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310F81-8DA3-B4BD-53C7-0180678E7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30EE25-F8A1-5BB4-BAA0-677095ED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82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744E8A-73E7-2E12-5E59-DF4CABC2C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B9D4DD-FD27-10F5-84A5-039D885D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4474DA-ED51-9E0D-A103-F086B852C0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5639D-F836-459C-A42D-402DCEAE5A10}" type="datetimeFigureOut">
              <a:rPr lang="ru-RU" smtClean="0"/>
              <a:t>24.02.2025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9A8154-2612-E3EC-8067-847A0C76E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F3B592-803B-F6FA-CF06-ED61BDD3D8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40813-7AA4-4DA1-8EF9-418F5DF689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38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7B2CF-DF16-9409-9FD7-503B802B12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AB153FF-98EE-7C0F-84E9-B95401B5BB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8745B9-36A5-D681-361C-58613E5E8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3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A7AF-4861-C096-0CB9-4E0DE837E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4D7755-A56A-7A99-5908-BB620D67F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52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C0F892-D76B-8FA6-8887-D0DFED7E6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17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5D578-AAD1-1801-B9B6-C4D9203EB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525483-9B7C-9CE5-521E-4A8219D7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10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37933-B5F1-EAD9-BE64-E90718B30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BFA415-ABCB-3354-7487-0E86138E9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53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CB007-EF49-9DC7-3580-A72893379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22A880-455A-3A36-9C7E-98727357D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773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CC2BA-C072-05A4-1073-0B6F29BC8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19596F-2286-F59D-2332-54C1098FE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531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2943B-7DE3-81DE-1F6B-45A6D2512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350F83-28D0-9CE2-58E0-5F278E978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658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8D944-B13E-4DFD-622C-81FF52154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4E66FA-FFFD-DE72-BB64-4CF306DCB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535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A8801-1ED5-E708-8A68-1A8DAB0BC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E1D80C-A438-3244-1E35-B0C53580B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F53F5-290B-DEDA-F199-9E56AE0C4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EB93B6-02AB-C066-E70F-F59DE8D25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37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26BE4-035D-62CA-722F-B9FADD6BA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40DA31-2A2B-F36C-8D7E-31F1DA1FD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831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BA372-0F49-982F-E8EA-21BD4C7E2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23053C-8836-3EA5-45EB-74CD509D4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156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4E001-83DE-E1BB-5A62-AF2815392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A87C9E-0D71-2355-C778-20F0F482D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48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1EB43-8923-DD9C-2485-E7E152097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4A563A-1766-1C4E-1D27-B040449D7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89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9D7F6-C10A-0A77-D35C-732C57D4D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E134BE-7099-4A18-9531-8EFF3A531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0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31805-DC59-A359-3582-7557F9194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11928C-7560-B5DF-B893-AE4CCCB3A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23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45022-8F54-B646-24F3-435914C03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F6CF36-F734-57A4-461F-91C3360D4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192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55A28-36C5-C098-277F-8DF2EE90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D2D154-800B-7A53-855D-1024004F2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41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B7BFF-2654-222A-CD17-039F6664F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8AF2FC-AAD7-57A1-930C-71BAB46B9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38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866F2-56E7-58CF-5777-A6491E317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880DB4-B7B3-0BC0-865E-A440322C9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112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1ECB7-A5ED-67F1-98A6-3E646ADE6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E62452-B887-AC17-CBB9-23115A48C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41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296E-DF14-E072-357A-177865B61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7C0459-75C0-5930-B6DB-69C588625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9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FF4A9-6798-4D47-B323-52A89FE98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8CC16A-243C-7174-4F2D-C52C7C34D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194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vladislav18081@yandex.ru</dc:creator>
  <cp:lastModifiedBy>vladislav18081@yandex.ru</cp:lastModifiedBy>
  <cp:revision>1</cp:revision>
  <dcterms:created xsi:type="dcterms:W3CDTF">2025-02-24T11:55:57Z</dcterms:created>
  <dcterms:modified xsi:type="dcterms:W3CDTF">2025-02-24T12:00:36Z</dcterms:modified>
</cp:coreProperties>
</file>